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медицини</a:t>
            </a:r>
            <a:r>
              <a:rPr sz="5400" dirty="0"/>
              <a:t/>
            </a:r>
            <a:br>
              <a:rPr sz="5400" dirty="0"/>
            </a:br>
            <a:r>
              <a:rPr sz="5400" dirty="0"/>
              <a:t/>
            </a:r>
            <a:br>
              <a:rPr sz="5400" dirty="0"/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40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379" y="4365000"/>
            <a:ext cx="2619375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116667"/>
            <a:ext cx="4347014" cy="4533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засвоєння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патогенезу,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типових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атипових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проявів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консервативного та оперативного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реабілітації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084" y="2607733"/>
            <a:ext cx="3036076" cy="20653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712" y="225562"/>
            <a:ext cx="2619375" cy="174307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0"/>
            <a:ext cx="7835281" cy="6603999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галузь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науки, яка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етіологію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патогенез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розробляє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удосконалює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ранньої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розробляє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заходи 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покращення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Засвоєння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спирається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здобуті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студентами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опануванні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раціональним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впровадження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напрацювань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133600"/>
            <a:ext cx="8466667" cy="3793067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325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 algn="r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завданнями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є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знаннями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вміннями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навичками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адаптації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хірургічного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профілю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ставити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діагноз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обирати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лікувально-діагностичні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маніпуляції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надавати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допомогу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хворим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хірургічною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патологією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8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479"/>
              </a:spcBef>
              <a:buClr>
                <a:srgbClr val="873624"/>
              </a:buClr>
            </a:pPr>
            <a:endParaRPr lang="ru-RU" sz="8600" dirty="0"/>
          </a:p>
          <a:p>
            <a:pPr>
              <a:spcBef>
                <a:spcPts val="479"/>
              </a:spcBef>
              <a:buClr>
                <a:srgbClr val="873624"/>
              </a:buClr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</a:t>
            </a:r>
            <a:endParaRPr lang="uk-UA" sz="112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342" y="173037"/>
            <a:ext cx="2143125" cy="21431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:p15="http://schemas.microsoft.com/office/powerpoint/2012/main" xmlns="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1380</TotalTime>
  <Words>164</Words>
  <Application>Microsoft Office PowerPoint</Application>
  <PresentationFormat>Экран (4:3)</PresentationFormat>
  <Paragraphs>9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Ендоскопічні технології в медицині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40</cp:revision>
  <dcterms:created xsi:type="dcterms:W3CDTF">2012-11-28T20:51:53Z</dcterms:created>
  <dcterms:modified xsi:type="dcterms:W3CDTF">2024-04-15T10:37:43Z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